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768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0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4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9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23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70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9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7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4C7F-D748-7921-04E1-9AAF79C9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858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E0BAA7-A8DE-3627-00FB-451DEF3BD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Trabalho GB – Computação Gráfica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E84BB7-ACE8-ECD0-22F4-4AB53732C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pt-BR" sz="2200" dirty="0">
                <a:solidFill>
                  <a:srgbClr val="FFFFFF"/>
                </a:solidFill>
              </a:rPr>
              <a:t>Lucas Kappes</a:t>
            </a:r>
          </a:p>
        </p:txBody>
      </p:sp>
    </p:spTree>
    <p:extLst>
      <p:ext uri="{BB962C8B-B14F-4D97-AF65-F5344CB8AC3E}">
        <p14:creationId xmlns:p14="http://schemas.microsoft.com/office/powerpoint/2010/main" val="298021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A4C61-E46E-AB2E-069C-B33AF2D4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18B30-064E-0248-5A14-A3665AE33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4 Classes: </a:t>
            </a:r>
            <a:r>
              <a:rPr lang="pt-BR" dirty="0" err="1"/>
              <a:t>Camera</a:t>
            </a:r>
            <a:r>
              <a:rPr lang="pt-BR" dirty="0"/>
              <a:t>, Light, </a:t>
            </a:r>
            <a:r>
              <a:rPr lang="pt-BR" dirty="0" err="1"/>
              <a:t>Object</a:t>
            </a:r>
            <a:r>
              <a:rPr lang="pt-BR" dirty="0"/>
              <a:t> e </a:t>
            </a:r>
            <a:r>
              <a:rPr lang="pt-BR" dirty="0" err="1"/>
              <a:t>SceneLoader</a:t>
            </a:r>
            <a:endParaRPr lang="pt-BR" dirty="0"/>
          </a:p>
          <a:p>
            <a:r>
              <a:rPr lang="pt-BR" dirty="0" err="1"/>
              <a:t>Camera</a:t>
            </a:r>
            <a:r>
              <a:rPr lang="pt-BR" dirty="0"/>
              <a:t>: Representa a câmera sintética, com todas as funcionalidades de movimentação da câmera</a:t>
            </a:r>
          </a:p>
          <a:p>
            <a:r>
              <a:rPr lang="pt-BR" dirty="0"/>
              <a:t>Light: Representa uma luz utilizando o modelo de iluminação de Phong</a:t>
            </a:r>
          </a:p>
          <a:p>
            <a:r>
              <a:rPr lang="pt-BR" dirty="0" err="1"/>
              <a:t>Object</a:t>
            </a:r>
            <a:r>
              <a:rPr lang="pt-BR" dirty="0"/>
              <a:t>: Representa um objeto a ser renderizado na cena.</a:t>
            </a:r>
          </a:p>
          <a:p>
            <a:r>
              <a:rPr lang="pt-BR" dirty="0" err="1"/>
              <a:t>SceneLoader</a:t>
            </a:r>
            <a:r>
              <a:rPr lang="pt-BR" dirty="0"/>
              <a:t>: Classe auxiliar responsável por fazer a leitura dos arquivos de configuração, e gerar todos os objetos, luzes e câmera da cena.</a:t>
            </a:r>
          </a:p>
        </p:txBody>
      </p:sp>
    </p:spTree>
    <p:extLst>
      <p:ext uri="{BB962C8B-B14F-4D97-AF65-F5344CB8AC3E}">
        <p14:creationId xmlns:p14="http://schemas.microsoft.com/office/powerpoint/2010/main" val="25375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EC79E-A7E4-2CA4-5E5E-805ECADB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aplicação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CAE38-998C-2770-4DC8-FE0C9648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Configurar a cena: Basta acessar a pasta </a:t>
            </a:r>
            <a:r>
              <a:rPr lang="pt-BR" dirty="0" err="1"/>
              <a:t>config</a:t>
            </a:r>
            <a:r>
              <a:rPr lang="pt-BR" dirty="0"/>
              <a:t>, e teremos os seguintes arquivos de configuração:</a:t>
            </a:r>
          </a:p>
          <a:p>
            <a:r>
              <a:rPr lang="pt-BR" dirty="0"/>
              <a:t>scene_camera_config.txt	         scene_lights_config.txt	         scene_objects_config.txt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1AFD76-3C7E-B44F-34C1-D5EE6393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35" y="3686102"/>
            <a:ext cx="1638529" cy="10478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5ACC2B-4F2C-CA05-8B86-49B87A97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38" y="3919497"/>
            <a:ext cx="1781424" cy="5811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C09D0D-FC9A-AB43-209B-0AAAEE04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577" y="3600192"/>
            <a:ext cx="1867161" cy="29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D7300-A764-8B63-F3D1-9698ED22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038225"/>
            <a:ext cx="8977511" cy="904875"/>
          </a:xfrm>
        </p:spPr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99863-80B7-8890-B6D2-9599EBE9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09775"/>
            <a:ext cx="8977509" cy="3905250"/>
          </a:xfrm>
        </p:spPr>
        <p:txBody>
          <a:bodyPr>
            <a:normAutofit lnSpcReduction="10000"/>
          </a:bodyPr>
          <a:lstStyle/>
          <a:p>
            <a:r>
              <a:rPr lang="pt-BR" dirty="0"/>
              <a:t>W A S D para movimentar a câmera</a:t>
            </a:r>
          </a:p>
          <a:p>
            <a:r>
              <a:rPr lang="pt-BR" dirty="0"/>
              <a:t>Movimento do mouse para alterar o olhar da câmera</a:t>
            </a:r>
          </a:p>
          <a:p>
            <a:r>
              <a:rPr lang="pt-BR" dirty="0"/>
              <a:t>&lt; e &gt;  para trocar de objeto selecionado</a:t>
            </a:r>
          </a:p>
          <a:p>
            <a:r>
              <a:rPr lang="pt-BR" dirty="0"/>
              <a:t>Setas para cima, baixo e os dois lados: Transladar o objeto selecionado nos eixos X e Z</a:t>
            </a:r>
          </a:p>
          <a:p>
            <a:r>
              <a:rPr lang="pt-BR" dirty="0"/>
              <a:t>I e J para transladar o objeto selecionado no eixo Y</a:t>
            </a:r>
          </a:p>
          <a:p>
            <a:r>
              <a:rPr lang="pt-BR" dirty="0"/>
              <a:t>O e K para alterar a escala do objeto selecionado</a:t>
            </a:r>
          </a:p>
          <a:p>
            <a:r>
              <a:rPr lang="pt-BR" dirty="0"/>
              <a:t>X, Y e Z para alterar a rotação do objeto selecionado</a:t>
            </a:r>
          </a:p>
          <a:p>
            <a:r>
              <a:rPr lang="pt-BR" dirty="0"/>
              <a:t>E para adicionar um </a:t>
            </a:r>
            <a:r>
              <a:rPr lang="pt-BR" dirty="0" err="1"/>
              <a:t>waypoint</a:t>
            </a:r>
            <a:r>
              <a:rPr lang="pt-BR" dirty="0"/>
              <a:t> de animação ao objeto selecionado na posição atual da câmera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677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161BB-EB95-885B-B460-D61412A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Assets</a:t>
            </a:r>
            <a:r>
              <a:rPr lang="pt-BR" dirty="0"/>
              <a:t> Utilizados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6D30C-27F4-8812-0348-C99B6673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Foram utilizados 2 </a:t>
            </a:r>
            <a:r>
              <a:rPr lang="pt-BR" dirty="0" err="1"/>
              <a:t>assets</a:t>
            </a:r>
            <a:r>
              <a:rPr lang="pt-BR" dirty="0"/>
              <a:t> adquiridos do </a:t>
            </a:r>
            <a:r>
              <a:rPr lang="pt-BR" dirty="0" err="1"/>
              <a:t>TurboSquido</a:t>
            </a:r>
            <a:r>
              <a:rPr lang="pt-BR" dirty="0"/>
              <a:t>, obtidos através dos links:</a:t>
            </a:r>
          </a:p>
          <a:p>
            <a:r>
              <a:rPr lang="pt-BR" dirty="0"/>
              <a:t>https://www.turbosquid.com/3d-models/old-wooden-chair-04-lowpoly-pbr-3d-2391747</a:t>
            </a:r>
          </a:p>
          <a:p>
            <a:r>
              <a:rPr lang="pt-BR" dirty="0"/>
              <a:t>https://www.turbosquid.com/3d-models/fuel-can-lowpoly-pbr-model-2325509</a:t>
            </a:r>
          </a:p>
          <a:p>
            <a:r>
              <a:rPr lang="pt-BR" dirty="0"/>
              <a:t>O outro </a:t>
            </a:r>
            <a:r>
              <a:rPr lang="pt-BR" dirty="0" err="1"/>
              <a:t>asset</a:t>
            </a:r>
            <a:r>
              <a:rPr lang="pt-BR" dirty="0"/>
              <a:t> utilizado é o Suzanne fornecido pela professora</a:t>
            </a:r>
          </a:p>
        </p:txBody>
      </p:sp>
    </p:spTree>
    <p:extLst>
      <p:ext uri="{BB962C8B-B14F-4D97-AF65-F5344CB8AC3E}">
        <p14:creationId xmlns:p14="http://schemas.microsoft.com/office/powerpoint/2010/main" val="3960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323E6-DE69-889B-83AD-7C2A27D3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53909"/>
            <a:ext cx="8977511" cy="597529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4" name="2025-06-26 17-32-45">
            <a:hlinkClick r:id="" action="ppaction://media"/>
            <a:extLst>
              <a:ext uri="{FF2B5EF4-FFF2-40B4-BE49-F238E27FC236}">
                <a16:creationId xmlns:a16="http://schemas.microsoft.com/office/drawing/2014/main" id="{7C37D163-0134-9252-3793-705A74BE2A8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7405" y="633743"/>
            <a:ext cx="10592555" cy="5958690"/>
          </a:xfrm>
        </p:spPr>
      </p:pic>
    </p:spTree>
    <p:extLst>
      <p:ext uri="{BB962C8B-B14F-4D97-AF65-F5344CB8AC3E}">
        <p14:creationId xmlns:p14="http://schemas.microsoft.com/office/powerpoint/2010/main" val="12094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9C66B-EFB3-1A17-73F4-26EFFCFF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0285AE-755E-3F1A-0935-C462AC048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Melhorar: </a:t>
            </a:r>
            <a:r>
              <a:rPr lang="pt-BR"/>
              <a:t>Objeto poder </a:t>
            </a:r>
            <a:r>
              <a:rPr lang="pt-BR" dirty="0"/>
              <a:t>possuir mais de </a:t>
            </a:r>
            <a:r>
              <a:rPr lang="pt-BR"/>
              <a:t>um material</a:t>
            </a:r>
          </a:p>
        </p:txBody>
      </p:sp>
    </p:spTree>
    <p:extLst>
      <p:ext uri="{BB962C8B-B14F-4D97-AF65-F5344CB8AC3E}">
        <p14:creationId xmlns:p14="http://schemas.microsoft.com/office/powerpoint/2010/main" val="318755116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283</Words>
  <Application>Microsoft Office PowerPoint</Application>
  <PresentationFormat>Widescreen</PresentationFormat>
  <Paragraphs>28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Trade Gothic Next Cond</vt:lpstr>
      <vt:lpstr>Trade Gothic Next Light</vt:lpstr>
      <vt:lpstr>LimelightVTI</vt:lpstr>
      <vt:lpstr>Trabalho GB – Computação Gráfica</vt:lpstr>
      <vt:lpstr>Arquitetura da aplicação</vt:lpstr>
      <vt:lpstr>Arquitetura da aplicação </vt:lpstr>
      <vt:lpstr>Controles</vt:lpstr>
      <vt:lpstr>Assets Utilizados</vt:lpstr>
      <vt:lpstr>Resultados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Kappes</dc:creator>
  <cp:lastModifiedBy>Lucas Kappes</cp:lastModifiedBy>
  <cp:revision>2</cp:revision>
  <dcterms:created xsi:type="dcterms:W3CDTF">2025-06-26T20:13:00Z</dcterms:created>
  <dcterms:modified xsi:type="dcterms:W3CDTF">2025-06-26T20:40:06Z</dcterms:modified>
</cp:coreProperties>
</file>